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9" r:id="rId4"/>
    <p:sldId id="258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0A06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1602" y="1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5B106E36-FD25-4E2D-B0AA-010F637433A0}" type="datetimeFigureOut">
              <a:rPr lang="ru-RU" smtClean="0"/>
              <a:pPr/>
              <a:t>15.01.2023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15.01.2023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15.01.2023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15.01.2023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15.01.2023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15.01.2023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5B106E36-FD25-4E2D-B0AA-010F637433A0}" type="datetimeFigureOut">
              <a:rPr lang="ru-RU" smtClean="0"/>
              <a:pPr/>
              <a:t>15.01.2023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5B106E36-FD25-4E2D-B0AA-010F637433A0}" type="datetimeFigureOut">
              <a:rPr lang="ru-RU" smtClean="0"/>
              <a:pPr/>
              <a:t>15.01.2023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15.01.2023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7" Type="http://schemas.openxmlformats.org/officeDocument/2006/relationships/image" Target="../media/image17.jp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jpeg"/><Relationship Id="rId3" Type="http://schemas.openxmlformats.org/officeDocument/2006/relationships/image" Target="../media/image20.jpg"/><Relationship Id="rId7" Type="http://schemas.openxmlformats.org/officeDocument/2006/relationships/image" Target="../media/image24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jpeg"/><Relationship Id="rId9" Type="http://schemas.openxmlformats.org/officeDocument/2006/relationships/image" Target="../media/image26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07192" y="1858947"/>
            <a:ext cx="7929618" cy="714380"/>
          </a:xfrm>
          <a:solidFill>
            <a:schemeClr val="accent5">
              <a:lumMod val="40000"/>
              <a:lumOff val="60000"/>
            </a:schemeClr>
          </a:solidFill>
          <a:ln>
            <a:solidFill>
              <a:srgbClr val="C00000"/>
            </a:solidFill>
          </a:ln>
        </p:spPr>
        <p:txBody>
          <a:bodyPr>
            <a:norm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2400" b="1" u="sng" dirty="0" smtClean="0">
                <a:ln w="11430">
                  <a:solidFill>
                    <a:srgbClr val="002060"/>
                  </a:solidFill>
                </a:ln>
                <a:solidFill>
                  <a:schemeClr val="bg1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Проект обучающихся 9 «А» класса</a:t>
            </a:r>
            <a:endParaRPr lang="ru-RU" sz="2400" b="1" u="sng" dirty="0">
              <a:ln w="11430">
                <a:solidFill>
                  <a:srgbClr val="002060"/>
                </a:solidFill>
              </a:ln>
              <a:solidFill>
                <a:schemeClr val="bg1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4" name="Рисунок 3" descr="FoolhardyBruisedJunebug-size_restricted.gif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-214346" y="4429132"/>
            <a:ext cx="5105400" cy="2914650"/>
          </a:xfrm>
          <a:prstGeom prst="rect">
            <a:avLst/>
          </a:prstGeom>
        </p:spPr>
      </p:pic>
      <p:pic>
        <p:nvPicPr>
          <p:cNvPr id="5" name="Рисунок 4" descr="оста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0291" t="5563" r="10810" b="9132"/>
          <a:stretch>
            <a:fillRect/>
          </a:stretch>
        </p:blipFill>
        <p:spPr>
          <a:xfrm>
            <a:off x="4286248" y="3643314"/>
            <a:ext cx="4929222" cy="3286148"/>
          </a:xfrm>
          <a:prstGeom prst="rect">
            <a:avLst/>
          </a:prstGeom>
        </p:spPr>
      </p:pic>
      <p:sp>
        <p:nvSpPr>
          <p:cNvPr id="7" name="Заголовок 1"/>
          <p:cNvSpPr txBox="1">
            <a:spLocks/>
          </p:cNvSpPr>
          <p:nvPr/>
        </p:nvSpPr>
        <p:spPr>
          <a:xfrm>
            <a:off x="607191" y="810398"/>
            <a:ext cx="7929618" cy="950924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C00000"/>
            </a:solidFill>
          </a:ln>
        </p:spPr>
        <p:txBody>
          <a:bodyPr vert="horz" anchor="b">
            <a:normAutofit/>
          </a:bodyPr>
          <a:lstStyle>
            <a:lvl1pPr marL="484632" algn="r" rtl="0" eaLnBrk="1" latinLnBrk="0" hangingPunct="1">
              <a:spcBef>
                <a:spcPct val="0"/>
              </a:spcBef>
              <a:buNone/>
              <a:defRPr kumimoji="0" sz="4400" kern="1200">
                <a:ln w="6350">
                  <a:solidFill>
                    <a:schemeClr val="accent1">
                      <a:shade val="43000"/>
                    </a:schemeClr>
                  </a:solidFill>
                </a:ln>
                <a:solidFill>
                  <a:schemeClr val="accent1">
                    <a:tint val="83000"/>
                    <a:satMod val="150000"/>
                  </a:schemeClr>
                </a:solidFill>
                <a:effectLst>
                  <a:outerShdw blurRad="26000" dist="26000" dir="145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4800" b="1" dirty="0" smtClean="0"/>
              <a:t>МАРШРУТЫ ИСТОРИИ</a:t>
            </a:r>
            <a:endParaRPr lang="ru-RU" sz="4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0" y="2276872"/>
            <a:ext cx="9144000" cy="2016224"/>
          </a:xfrm>
          <a:solidFill>
            <a:schemeClr val="accent5">
              <a:lumMod val="40000"/>
              <a:lumOff val="60000"/>
            </a:schemeClr>
          </a:solidFill>
          <a:ln>
            <a:solidFill>
              <a:srgbClr val="C00000"/>
            </a:solidFill>
          </a:ln>
        </p:spPr>
        <p:txBody>
          <a:bodyPr>
            <a:noAutofit/>
          </a:bodyPr>
          <a:lstStyle/>
          <a:p>
            <a:pPr algn="ctr"/>
            <a:r>
              <a:rPr lang="ru-RU" sz="4800" b="1" dirty="0" smtClean="0">
                <a:ln w="6350">
                  <a:solidFill>
                    <a:srgbClr val="0070C0"/>
                  </a:solidFill>
                </a:ln>
                <a:solidFill>
                  <a:sysClr val="windowText" lastClr="000000"/>
                </a:solidFill>
              </a:rPr>
              <a:t> СПАСИБО ЗА ВНИМАНИЕ!</a:t>
            </a:r>
            <a:endParaRPr lang="ru-RU" sz="4800" b="1" dirty="0">
              <a:ln w="6350">
                <a:solidFill>
                  <a:srgbClr val="0070C0"/>
                </a:solidFill>
              </a:ln>
              <a:solidFill>
                <a:sysClr val="windowText" lastClr="000000"/>
              </a:solidFill>
            </a:endParaRPr>
          </a:p>
        </p:txBody>
      </p:sp>
      <p:pic>
        <p:nvPicPr>
          <p:cNvPr id="5" name="Рисунок 4" descr="FoolhardyBruisedJunebug-size_restricted.gif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0" y="4149080"/>
            <a:ext cx="5105400" cy="2914650"/>
          </a:xfrm>
          <a:prstGeom prst="rect">
            <a:avLst/>
          </a:prstGeom>
        </p:spPr>
      </p:pic>
      <p:pic>
        <p:nvPicPr>
          <p:cNvPr id="6" name="Рисунок 5" descr="FoolhardyBruisedJunebug-size_restricted.gif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flipH="1">
            <a:off x="4355976" y="-277738"/>
            <a:ext cx="5105400" cy="2914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21808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172580"/>
            <a:ext cx="7929618" cy="1399032"/>
          </a:xfrm>
          <a:solidFill>
            <a:schemeClr val="accent2">
              <a:lumMod val="20000"/>
              <a:lumOff val="80000"/>
            </a:schemeClr>
          </a:solidFill>
          <a:ln>
            <a:solidFill>
              <a:srgbClr val="C00000"/>
            </a:solidFill>
          </a:ln>
        </p:spPr>
        <p:txBody>
          <a:bodyPr>
            <a:normAutofit/>
          </a:bodyPr>
          <a:lstStyle/>
          <a:p>
            <a:pPr algn="ctr"/>
            <a:r>
              <a:rPr lang="ru-RU" sz="4400" b="1" dirty="0" smtClean="0"/>
              <a:t>ПРОБЛЕМА</a:t>
            </a:r>
            <a:endParaRPr lang="ru-RU" sz="44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2910" y="1785926"/>
            <a:ext cx="7901014" cy="4643470"/>
          </a:xfrm>
          <a:gradFill flip="none" rotWithShape="1">
            <a:gsLst>
              <a:gs pos="0">
                <a:schemeClr val="accent3">
                  <a:lumMod val="75000"/>
                  <a:shade val="30000"/>
                  <a:satMod val="115000"/>
                </a:schemeClr>
              </a:gs>
              <a:gs pos="50000">
                <a:schemeClr val="accent3">
                  <a:lumMod val="75000"/>
                  <a:shade val="67500"/>
                  <a:satMod val="115000"/>
                </a:schemeClr>
              </a:gs>
              <a:gs pos="100000">
                <a:schemeClr val="accent3">
                  <a:lumMod val="75000"/>
                  <a:shade val="100000"/>
                  <a:satMod val="115000"/>
                </a:schemeClr>
              </a:gs>
            </a:gsLst>
            <a:lin ang="8100000" scaled="1"/>
            <a:tileRect/>
          </a:gradFill>
          <a:ln>
            <a:solidFill>
              <a:srgbClr val="C00000"/>
            </a:solidFill>
          </a:ln>
        </p:spPr>
        <p:txBody>
          <a:bodyPr anchor="ctr">
            <a:normAutofit lnSpcReduction="10000"/>
          </a:bodyPr>
          <a:lstStyle/>
          <a:p>
            <a:pPr algn="ctr">
              <a:buNone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</a:t>
            </a:r>
          </a:p>
          <a:p>
            <a:pPr algn="ctr">
              <a:buNone/>
            </a:pPr>
            <a:r>
              <a:rPr lang="ru-RU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Ноглики – место богатой истории!</a:t>
            </a:r>
          </a:p>
          <a:p>
            <a:pPr algn="ctr">
              <a:buNone/>
            </a:pPr>
            <a:r>
              <a:rPr lang="ru-RU" dirty="0" smtClean="0"/>
              <a:t>		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Если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окинуть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взглядом наш поселок, то можно заметить, что большинство остановочных павильонов имею невзрачный внешний вид и представляют собой стандартный городской ост. павильон из металлического каркаса, обшитого листами железа</a:t>
            </a:r>
          </a:p>
          <a:p>
            <a:pPr algn="just"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198"/>
          <a:stretch/>
        </p:blipFill>
        <p:spPr>
          <a:xfrm>
            <a:off x="3630606" y="738183"/>
            <a:ext cx="2957617" cy="2308929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5" name="Рисунок 4" descr="PHOTO-2022-12-12-14-34-25 (1).jpg"/>
          <p:cNvPicPr>
            <a:picLocks noChangeAspect="1"/>
          </p:cNvPicPr>
          <p:nvPr/>
        </p:nvPicPr>
        <p:blipFill>
          <a:blip r:embed="rId3"/>
          <a:srcRect l="18293" t="12195"/>
          <a:stretch>
            <a:fillRect/>
          </a:stretch>
        </p:blipFill>
        <p:spPr>
          <a:xfrm>
            <a:off x="6709770" y="738184"/>
            <a:ext cx="2271932" cy="2308928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6" name="Рисунок 5" descr="PHOTO-2022-12-12-14-34-25.jpg"/>
          <p:cNvPicPr>
            <a:picLocks noChangeAspect="1"/>
          </p:cNvPicPr>
          <p:nvPr/>
        </p:nvPicPr>
        <p:blipFill>
          <a:blip r:embed="rId4"/>
          <a:srcRect l="17187" t="13541" r="26563" b="26042"/>
          <a:stretch>
            <a:fillRect/>
          </a:stretch>
        </p:blipFill>
        <p:spPr>
          <a:xfrm>
            <a:off x="104862" y="3356992"/>
            <a:ext cx="3223411" cy="2596637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7" name="Рисунок 6" descr="PHOTO-2022-12-12-14-34-26 (1).jpg"/>
          <p:cNvPicPr>
            <a:picLocks noChangeAspect="1"/>
          </p:cNvPicPr>
          <p:nvPr/>
        </p:nvPicPr>
        <p:blipFill>
          <a:blip r:embed="rId5"/>
          <a:srcRect l="15625" t="16666" r="22656" b="13541"/>
          <a:stretch>
            <a:fillRect/>
          </a:stretch>
        </p:blipFill>
        <p:spPr>
          <a:xfrm>
            <a:off x="3630607" y="3356993"/>
            <a:ext cx="2957617" cy="2593504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8" name="Рисунок 7" descr="701fe6b7-bad0-499e-86e1-46f264efab26.jpg"/>
          <p:cNvPicPr>
            <a:picLocks noChangeAspect="1"/>
          </p:cNvPicPr>
          <p:nvPr/>
        </p:nvPicPr>
        <p:blipFill rotWithShape="1">
          <a:blip r:embed="rId6" cstate="print"/>
          <a:srcRect l="6456" r="6378"/>
          <a:stretch/>
        </p:blipFill>
        <p:spPr>
          <a:xfrm>
            <a:off x="104861" y="738183"/>
            <a:ext cx="3223411" cy="2308929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36" t="20600" r="61403" b="35300"/>
          <a:stretch/>
        </p:blipFill>
        <p:spPr>
          <a:xfrm>
            <a:off x="6709770" y="3356992"/>
            <a:ext cx="2299192" cy="2593504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9" name="Заголовок 1"/>
          <p:cNvSpPr>
            <a:spLocks noGrp="1"/>
          </p:cNvSpPr>
          <p:nvPr>
            <p:ph type="title"/>
          </p:nvPr>
        </p:nvSpPr>
        <p:spPr>
          <a:xfrm>
            <a:off x="1356719" y="240252"/>
            <a:ext cx="6722962" cy="372717"/>
          </a:xfrm>
          <a:solidFill>
            <a:schemeClr val="accent5">
              <a:lumMod val="40000"/>
              <a:lumOff val="60000"/>
            </a:schemeClr>
          </a:solidFill>
          <a:ln>
            <a:solidFill>
              <a:srgbClr val="C00000"/>
            </a:solidFill>
          </a:ln>
        </p:spPr>
        <p:txBody>
          <a:bodyPr>
            <a:noAutofit/>
          </a:bodyPr>
          <a:lstStyle/>
          <a:p>
            <a:pPr algn="ctr"/>
            <a:r>
              <a:rPr lang="ru-RU" sz="2000" b="1" dirty="0" smtClean="0">
                <a:ln w="6350">
                  <a:solidFill>
                    <a:srgbClr val="0070C0"/>
                  </a:solidFill>
                </a:ln>
                <a:solidFill>
                  <a:sysClr val="windowText" lastClr="000000"/>
                </a:solidFill>
              </a:rPr>
              <a:t>Невзрачный вид остановочных павильонов</a:t>
            </a:r>
            <a:endParaRPr lang="ru-RU" sz="2000" b="1" dirty="0">
              <a:ln w="6350">
                <a:solidFill>
                  <a:srgbClr val="0070C0"/>
                </a:solidFill>
              </a:ln>
              <a:solidFill>
                <a:sysClr val="windowText" lastClr="00000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356719" y="6075710"/>
            <a:ext cx="6722962" cy="40011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rgbClr val="C00000"/>
            </a:solidFill>
          </a:ln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ru-RU" sz="2000" dirty="0" smtClean="0">
                <a:ln>
                  <a:solidFill>
                    <a:srgbClr val="002060"/>
                  </a:solidFill>
                </a:ln>
                <a:solidFill>
                  <a:sysClr val="windowText" lastClr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Металлический каркас, обшитый </a:t>
            </a:r>
            <a:r>
              <a:rPr lang="ru-RU" sz="2000" dirty="0">
                <a:ln>
                  <a:solidFill>
                    <a:srgbClr val="002060"/>
                  </a:solidFill>
                </a:ln>
                <a:solidFill>
                  <a:sysClr val="windowText" lastClr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листами железа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7191" y="172580"/>
            <a:ext cx="7929618" cy="1399032"/>
          </a:xfrm>
          <a:solidFill>
            <a:schemeClr val="accent2">
              <a:lumMod val="20000"/>
              <a:lumOff val="80000"/>
            </a:schemeClr>
          </a:solidFill>
          <a:ln>
            <a:solidFill>
              <a:srgbClr val="C00000"/>
            </a:solidFill>
          </a:ln>
        </p:spPr>
        <p:txBody>
          <a:bodyPr>
            <a:normAutofit/>
          </a:bodyPr>
          <a:lstStyle/>
          <a:p>
            <a:pPr algn="ctr"/>
            <a:r>
              <a:rPr lang="ru-RU" sz="4400" b="1" dirty="0" smtClean="0"/>
              <a:t>ЦЕЛЬ</a:t>
            </a:r>
            <a:endParaRPr lang="ru-RU" sz="44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21493" y="1857396"/>
            <a:ext cx="7901014" cy="4572000"/>
          </a:xfrm>
          <a:gradFill flip="none" rotWithShape="1">
            <a:gsLst>
              <a:gs pos="0">
                <a:schemeClr val="accent3">
                  <a:lumMod val="75000"/>
                  <a:shade val="30000"/>
                  <a:satMod val="115000"/>
                </a:schemeClr>
              </a:gs>
              <a:gs pos="50000">
                <a:schemeClr val="accent3">
                  <a:lumMod val="75000"/>
                  <a:shade val="67500"/>
                  <a:satMod val="115000"/>
                </a:schemeClr>
              </a:gs>
              <a:gs pos="100000">
                <a:schemeClr val="accent3">
                  <a:lumMod val="75000"/>
                  <a:shade val="100000"/>
                  <a:satMod val="115000"/>
                </a:schemeClr>
              </a:gs>
            </a:gsLst>
            <a:lin ang="8100000" scaled="1"/>
            <a:tileRect/>
          </a:gradFill>
          <a:ln>
            <a:solidFill>
              <a:srgbClr val="C00000"/>
            </a:solidFill>
          </a:ln>
        </p:spPr>
        <p:txBody>
          <a:bodyPr anchor="ctr">
            <a:normAutofit/>
          </a:bodyPr>
          <a:lstStyle/>
          <a:p>
            <a:pPr algn="ctr">
              <a:buNone/>
            </a:pPr>
            <a:r>
              <a:rPr lang="ru-RU" dirty="0" smtClean="0"/>
              <a:t>	Облагораживание территории ГО в соответствии с современными эстетическими и культурными требованиями, </a:t>
            </a:r>
            <a:r>
              <a:rPr lang="ru-RU" dirty="0" smtClean="0"/>
              <a:t>посредством </a:t>
            </a:r>
            <a:r>
              <a:rPr lang="ru-RU" dirty="0" smtClean="0"/>
              <a:t>замены стандартных автобусных павильонов, на тематические, информационные павильоны </a:t>
            </a:r>
            <a:endParaRPr lang="ru-RU" dirty="0"/>
          </a:p>
        </p:txBody>
      </p:sp>
      <p:sp>
        <p:nvSpPr>
          <p:cNvPr id="17410" name="AutoShape 2" descr="https://papik.pro/uploads/posts/2022-01/1642327082_18-papik-pro-p-ostanovka-klipart-20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5" name="Рисунок 4" descr="остан.pn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7F7F7"/>
              </a:clrFrom>
              <a:clrTo>
                <a:srgbClr val="F7F7F7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71472" y="5500702"/>
            <a:ext cx="1626062" cy="1004545"/>
          </a:xfrm>
          <a:prstGeom prst="rect">
            <a:avLst/>
          </a:prstGeom>
        </p:spPr>
      </p:pic>
      <p:pic>
        <p:nvPicPr>
          <p:cNvPr id="6" name="Рисунок 5" descr="останн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143636" y="5214950"/>
            <a:ext cx="2214546" cy="127652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1"/>
          <p:cNvSpPr>
            <a:spLocks noGrp="1"/>
          </p:cNvSpPr>
          <p:nvPr>
            <p:ph type="title"/>
          </p:nvPr>
        </p:nvSpPr>
        <p:spPr>
          <a:xfrm>
            <a:off x="1547664" y="240252"/>
            <a:ext cx="6341073" cy="376100"/>
          </a:xfrm>
          <a:solidFill>
            <a:schemeClr val="accent5">
              <a:lumMod val="40000"/>
              <a:lumOff val="60000"/>
            </a:schemeClr>
          </a:solidFill>
          <a:ln>
            <a:solidFill>
              <a:srgbClr val="C00000"/>
            </a:solidFill>
          </a:ln>
        </p:spPr>
        <p:txBody>
          <a:bodyPr>
            <a:noAutofit/>
          </a:bodyPr>
          <a:lstStyle/>
          <a:p>
            <a:pPr algn="ctr"/>
            <a:r>
              <a:rPr lang="ru-RU" sz="2000" b="1" dirty="0" smtClean="0">
                <a:ln w="6350">
                  <a:solidFill>
                    <a:srgbClr val="0070C0"/>
                  </a:solidFill>
                </a:ln>
                <a:solidFill>
                  <a:sysClr val="windowText" lastClr="000000"/>
                </a:solidFill>
              </a:rPr>
              <a:t>ВЫБОР ОСТАНОВОЧНЫЙ ПАВИЛЬОНОВ</a:t>
            </a:r>
            <a:endParaRPr lang="ru-RU" sz="2000" b="1" dirty="0">
              <a:ln w="6350">
                <a:solidFill>
                  <a:srgbClr val="0070C0"/>
                </a:solidFill>
              </a:ln>
              <a:solidFill>
                <a:sysClr val="windowText" lastClr="000000"/>
              </a:solidFill>
            </a:endParaRPr>
          </a:p>
        </p:txBody>
      </p:sp>
      <p:grpSp>
        <p:nvGrpSpPr>
          <p:cNvPr id="15" name="Группа 14"/>
          <p:cNvGrpSpPr/>
          <p:nvPr/>
        </p:nvGrpSpPr>
        <p:grpSpPr>
          <a:xfrm>
            <a:off x="102252" y="764704"/>
            <a:ext cx="8693255" cy="5839028"/>
            <a:chOff x="99609" y="738183"/>
            <a:chExt cx="8693255" cy="5839028"/>
          </a:xfrm>
        </p:grpSpPr>
        <p:pic>
          <p:nvPicPr>
            <p:cNvPr id="7" name="Рисунок 6" descr="PHOTO-2022-12-12-14-34-26 (1).jpg"/>
            <p:cNvPicPr>
              <a:picLocks noChangeAspect="1"/>
            </p:cNvPicPr>
            <p:nvPr/>
          </p:nvPicPr>
          <p:blipFill>
            <a:blip r:embed="rId2"/>
            <a:srcRect l="15625" t="16666" r="22656" b="13541"/>
            <a:stretch>
              <a:fillRect/>
            </a:stretch>
          </p:blipFill>
          <p:spPr>
            <a:xfrm>
              <a:off x="2984546" y="3474487"/>
              <a:ext cx="3385011" cy="2968281"/>
            </a:xfrm>
            <a:prstGeom prst="rect">
              <a:avLst/>
            </a:prstGeom>
            <a:ln>
              <a:solidFill>
                <a:schemeClr val="accent1"/>
              </a:solidFill>
            </a:ln>
          </p:spPr>
        </p:pic>
        <p:sp>
          <p:nvSpPr>
            <p:cNvPr id="11" name="Прямоугольник 10"/>
            <p:cNvSpPr/>
            <p:nvPr/>
          </p:nvSpPr>
          <p:spPr>
            <a:xfrm>
              <a:off x="2984545" y="5930880"/>
              <a:ext cx="3385011" cy="646331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solidFill>
                <a:schemeClr val="accent1"/>
              </a:solidFill>
            </a:ln>
          </p:spPr>
          <p:txBody>
            <a:bodyPr wrap="square">
              <a:spAutoFit/>
            </a:bodyPr>
            <a:lstStyle/>
            <a:p>
              <a:pPr algn="ctr">
                <a:buNone/>
              </a:pPr>
              <a:r>
                <a:rPr lang="ru-RU" dirty="0" smtClean="0">
                  <a:ln>
                    <a:solidFill>
                      <a:srgbClr val="002060"/>
                    </a:solidFill>
                  </a:ln>
                  <a:solidFill>
                    <a:sysClr val="windowText" lastClr="0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Остановка</a:t>
              </a:r>
            </a:p>
            <a:p>
              <a:pPr algn="ctr">
                <a:buNone/>
              </a:pPr>
              <a:r>
                <a:rPr lang="ru-RU" dirty="0" smtClean="0">
                  <a:ln>
                    <a:solidFill>
                      <a:srgbClr val="002060"/>
                    </a:solidFill>
                  </a:ln>
                  <a:solidFill>
                    <a:sysClr val="windowText" lastClr="0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«Детский сад «Сказка»</a:t>
              </a:r>
              <a:endParaRPr lang="ru-RU" dirty="0">
                <a:ln>
                  <a:solidFill>
                    <a:srgbClr val="002060"/>
                  </a:solidFill>
                </a:ln>
                <a:solidFill>
                  <a:sysClr val="windowText" lastClr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grpSp>
          <p:nvGrpSpPr>
            <p:cNvPr id="14" name="Группа 13"/>
            <p:cNvGrpSpPr/>
            <p:nvPr/>
          </p:nvGrpSpPr>
          <p:grpSpPr>
            <a:xfrm>
              <a:off x="99609" y="738183"/>
              <a:ext cx="8693255" cy="2619019"/>
              <a:chOff x="99609" y="738183"/>
              <a:chExt cx="8693255" cy="2619019"/>
            </a:xfrm>
          </p:grpSpPr>
          <p:pic>
            <p:nvPicPr>
              <p:cNvPr id="3" name="Рисунок 2"/>
              <p:cNvPicPr>
                <a:picLocks noChangeAspect="1"/>
              </p:cNvPicPr>
              <p:nvPr/>
            </p:nvPicPr>
            <p:blipFill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5824" t="26532" r="56320" b="32208"/>
              <a:stretch/>
            </p:blipFill>
            <p:spPr>
              <a:xfrm>
                <a:off x="5546057" y="738183"/>
                <a:ext cx="3246807" cy="2497544"/>
              </a:xfrm>
              <a:prstGeom prst="rect">
                <a:avLst/>
              </a:prstGeom>
              <a:ln>
                <a:solidFill>
                  <a:schemeClr val="accent1"/>
                </a:solidFill>
              </a:ln>
            </p:spPr>
          </p:pic>
          <p:grpSp>
            <p:nvGrpSpPr>
              <p:cNvPr id="13" name="Группа 12"/>
              <p:cNvGrpSpPr/>
              <p:nvPr/>
            </p:nvGrpSpPr>
            <p:grpSpPr>
              <a:xfrm>
                <a:off x="99609" y="738183"/>
                <a:ext cx="3536287" cy="2619019"/>
                <a:chOff x="99609" y="738183"/>
                <a:chExt cx="3536287" cy="2619019"/>
              </a:xfrm>
            </p:grpSpPr>
            <p:pic>
              <p:nvPicPr>
                <p:cNvPr id="8" name="Рисунок 7" descr="701fe6b7-bad0-499e-86e1-46f264efab26.jpg"/>
                <p:cNvPicPr>
                  <a:picLocks noChangeAspect="1"/>
                </p:cNvPicPr>
                <p:nvPr/>
              </p:nvPicPr>
              <p:blipFill rotWithShape="1">
                <a:blip r:embed="rId4" cstate="print"/>
                <a:srcRect l="6456" r="6378"/>
                <a:stretch/>
              </p:blipFill>
              <p:spPr>
                <a:xfrm>
                  <a:off x="104861" y="738183"/>
                  <a:ext cx="3531035" cy="2529280"/>
                </a:xfrm>
                <a:prstGeom prst="rect">
                  <a:avLst/>
                </a:prstGeom>
                <a:ln>
                  <a:solidFill>
                    <a:schemeClr val="accent1"/>
                  </a:solidFill>
                </a:ln>
              </p:spPr>
            </p:pic>
            <p:sp>
              <p:nvSpPr>
                <p:cNvPr id="10" name="Прямоугольник 9"/>
                <p:cNvSpPr/>
                <p:nvPr/>
              </p:nvSpPr>
              <p:spPr>
                <a:xfrm>
                  <a:off x="99609" y="2710871"/>
                  <a:ext cx="3536287" cy="646331"/>
                </a:xfrm>
                <a:prstGeom prst="rect">
                  <a:avLst/>
                </a:prstGeom>
                <a:solidFill>
                  <a:schemeClr val="accent5">
                    <a:lumMod val="40000"/>
                    <a:lumOff val="60000"/>
                  </a:schemeClr>
                </a:solidFill>
                <a:ln>
                  <a:solidFill>
                    <a:schemeClr val="accent1"/>
                  </a:solidFill>
                </a:ln>
              </p:spPr>
              <p:txBody>
                <a:bodyPr wrap="square">
                  <a:spAutoFit/>
                </a:bodyPr>
                <a:lstStyle/>
                <a:p>
                  <a:pPr algn="ctr">
                    <a:buNone/>
                  </a:pPr>
                  <a:r>
                    <a:rPr lang="ru-RU" dirty="0" smtClean="0">
                      <a:ln>
                        <a:solidFill>
                          <a:srgbClr val="002060"/>
                        </a:solidFill>
                      </a:ln>
                      <a:solidFill>
                        <a:sysClr val="windowText" lastClr="00000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Остановка «Аптека№28»</a:t>
                  </a:r>
                </a:p>
                <a:p>
                  <a:pPr algn="ctr">
                    <a:buNone/>
                  </a:pPr>
                  <a:endParaRPr lang="ru-RU" dirty="0">
                    <a:ln>
                      <a:solidFill>
                        <a:srgbClr val="002060"/>
                      </a:solidFill>
                    </a:ln>
                    <a:solidFill>
                      <a:sysClr val="windowText" lastClr="00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</p:txBody>
            </p:sp>
          </p:grpSp>
          <p:sp>
            <p:nvSpPr>
              <p:cNvPr id="12" name="Прямоугольник 11"/>
              <p:cNvSpPr/>
              <p:nvPr/>
            </p:nvSpPr>
            <p:spPr>
              <a:xfrm>
                <a:off x="5517456" y="2754407"/>
                <a:ext cx="3275408" cy="584775"/>
              </a:xfrm>
              <a:prstGeom prst="rect">
                <a:avLst/>
              </a:prstGeom>
              <a:solidFill>
                <a:schemeClr val="accent5">
                  <a:lumMod val="40000"/>
                  <a:lumOff val="60000"/>
                </a:schemeClr>
              </a:solidFill>
              <a:ln>
                <a:solidFill>
                  <a:schemeClr val="accent1"/>
                </a:solidFill>
              </a:ln>
            </p:spPr>
            <p:txBody>
              <a:bodyPr wrap="square">
                <a:spAutoFit/>
              </a:bodyPr>
              <a:lstStyle/>
              <a:p>
                <a:pPr algn="ctr">
                  <a:buNone/>
                </a:pPr>
                <a:r>
                  <a:rPr lang="ru-RU" sz="1600" dirty="0" smtClean="0">
                    <a:ln>
                      <a:solidFill>
                        <a:srgbClr val="002060"/>
                      </a:solidFill>
                    </a:ln>
                    <a:solidFill>
                      <a:sysClr val="windowText" lastClr="00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Остановка</a:t>
                </a:r>
              </a:p>
              <a:p>
                <a:pPr algn="ctr">
                  <a:buNone/>
                </a:pPr>
                <a:r>
                  <a:rPr lang="ru-RU" sz="1600" dirty="0" smtClean="0">
                    <a:ln>
                      <a:solidFill>
                        <a:srgbClr val="002060"/>
                      </a:solidFill>
                    </a:ln>
                    <a:solidFill>
                      <a:sysClr val="windowText" lastClr="00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«Колхоз–Восток»</a:t>
                </a:r>
                <a:endParaRPr lang="ru-RU" sz="1600" dirty="0">
                  <a:ln>
                    <a:solidFill>
                      <a:srgbClr val="002060"/>
                    </a:solidFill>
                  </a:ln>
                  <a:solidFill>
                    <a:sysClr val="windowText" lastClr="0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840988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Группа 11"/>
          <p:cNvGrpSpPr/>
          <p:nvPr/>
        </p:nvGrpSpPr>
        <p:grpSpPr>
          <a:xfrm>
            <a:off x="1691680" y="0"/>
            <a:ext cx="6408712" cy="6858001"/>
            <a:chOff x="1331640" y="5319"/>
            <a:chExt cx="6408712" cy="6858001"/>
          </a:xfrm>
        </p:grpSpPr>
        <p:pic>
          <p:nvPicPr>
            <p:cNvPr id="13" name="Объект 3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517"/>
            <a:stretch/>
          </p:blipFill>
          <p:spPr>
            <a:xfrm>
              <a:off x="1331640" y="5319"/>
              <a:ext cx="6408712" cy="6858001"/>
            </a:xfrm>
            <a:prstGeom prst="rect">
              <a:avLst/>
            </a:prstGeom>
            <a:ln>
              <a:solidFill>
                <a:srgbClr val="E0A06A"/>
              </a:solidFill>
            </a:ln>
          </p:spPr>
        </p:pic>
        <p:sp>
          <p:nvSpPr>
            <p:cNvPr id="14" name="Прямоугольник 13"/>
            <p:cNvSpPr/>
            <p:nvPr/>
          </p:nvSpPr>
          <p:spPr>
            <a:xfrm>
              <a:off x="2123728" y="4730464"/>
              <a:ext cx="432048" cy="936104"/>
            </a:xfrm>
            <a:prstGeom prst="rect">
              <a:avLst/>
            </a:prstGeom>
            <a:solidFill>
              <a:srgbClr val="E0A06A"/>
            </a:solidFill>
            <a:ln>
              <a:solidFill>
                <a:srgbClr val="E0A06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5" name="Прямоугольник 14"/>
            <p:cNvSpPr/>
            <p:nvPr/>
          </p:nvSpPr>
          <p:spPr>
            <a:xfrm flipH="1">
              <a:off x="3995936" y="4730464"/>
              <a:ext cx="216024" cy="1296144"/>
            </a:xfrm>
            <a:prstGeom prst="rect">
              <a:avLst/>
            </a:prstGeom>
            <a:solidFill>
              <a:srgbClr val="E0A06A"/>
            </a:solidFill>
            <a:ln>
              <a:solidFill>
                <a:srgbClr val="E0A06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7" name="Заголовок 1"/>
          <p:cNvSpPr>
            <a:spLocks noGrp="1"/>
          </p:cNvSpPr>
          <p:nvPr>
            <p:ph type="title"/>
          </p:nvPr>
        </p:nvSpPr>
        <p:spPr>
          <a:xfrm>
            <a:off x="1691680" y="0"/>
            <a:ext cx="6408712" cy="376100"/>
          </a:xfrm>
          <a:solidFill>
            <a:schemeClr val="accent5">
              <a:lumMod val="40000"/>
              <a:lumOff val="60000"/>
            </a:schemeClr>
          </a:solidFill>
          <a:ln>
            <a:solidFill>
              <a:srgbClr val="C00000"/>
            </a:solidFill>
          </a:ln>
        </p:spPr>
        <p:txBody>
          <a:bodyPr>
            <a:noAutofit/>
          </a:bodyPr>
          <a:lstStyle/>
          <a:p>
            <a:pPr algn="ctr"/>
            <a:r>
              <a:rPr lang="ru-RU" sz="1800" b="1" dirty="0" smtClean="0">
                <a:ln w="6350">
                  <a:solidFill>
                    <a:srgbClr val="0070C0"/>
                  </a:solidFill>
                </a:ln>
                <a:solidFill>
                  <a:sysClr val="windowText" lastClr="000000"/>
                </a:solidFill>
              </a:rPr>
              <a:t>ОБЩИЙ ВИД ОСТАНОВОЧНЫХ ПАВИЛЬОНОВ</a:t>
            </a:r>
            <a:endParaRPr lang="ru-RU" sz="1800" b="1" dirty="0">
              <a:ln w="6350">
                <a:solidFill>
                  <a:srgbClr val="0070C0"/>
                </a:solidFill>
              </a:ln>
              <a:solidFill>
                <a:sysClr val="windowText" lastClr="000000"/>
              </a:solidFill>
            </a:endParaRPr>
          </a:p>
        </p:txBody>
      </p:sp>
      <p:sp>
        <p:nvSpPr>
          <p:cNvPr id="18" name="Заголовок 1"/>
          <p:cNvSpPr txBox="1">
            <a:spLocks/>
          </p:cNvSpPr>
          <p:nvPr/>
        </p:nvSpPr>
        <p:spPr>
          <a:xfrm>
            <a:off x="1682169" y="6317705"/>
            <a:ext cx="6418223" cy="54029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rgbClr val="C00000"/>
            </a:solidFill>
          </a:ln>
        </p:spPr>
        <p:txBody>
          <a:bodyPr vert="horz" anchor="ctr">
            <a:noAutofit/>
          </a:bodyPr>
          <a:lstStyle>
            <a:lvl1pPr marL="484632" algn="l" rtl="0" eaLnBrk="1" latinLnBrk="0" hangingPunct="1">
              <a:spcBef>
                <a:spcPct val="0"/>
              </a:spcBef>
              <a:buNone/>
              <a:defRPr kumimoji="0" sz="4200" kern="1200">
                <a:ln w="6350">
                  <a:solidFill>
                    <a:schemeClr val="accent1">
                      <a:shade val="43000"/>
                    </a:schemeClr>
                  </a:solidFill>
                </a:ln>
                <a:solidFill>
                  <a:schemeClr val="accent1">
                    <a:tint val="83000"/>
                    <a:satMod val="150000"/>
                  </a:schemeClr>
                </a:solidFill>
                <a:effectLst>
                  <a:outerShdw blurRad="26000" dist="26000" dir="145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600" b="1" dirty="0" smtClean="0">
                <a:ln w="6350">
                  <a:solidFill>
                    <a:srgbClr val="0070C0"/>
                  </a:solidFill>
                </a:ln>
                <a:solidFill>
                  <a:sysClr val="windowText" lastClr="000000"/>
                </a:solidFill>
              </a:rPr>
              <a:t>с возможностью изменения оформления в зависимости от тематики</a:t>
            </a:r>
            <a:endParaRPr lang="ru-RU" sz="1600" b="1" dirty="0">
              <a:ln w="6350">
                <a:solidFill>
                  <a:srgbClr val="0070C0"/>
                </a:solidFill>
              </a:ln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021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rgbClr val="00B0F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501" t="19976" r="30849" b="30554"/>
          <a:stretch/>
        </p:blipFill>
        <p:spPr>
          <a:xfrm>
            <a:off x="5148064" y="4409727"/>
            <a:ext cx="3995936" cy="2448273"/>
          </a:xfrm>
          <a:prstGeom prst="rect">
            <a:avLst/>
          </a:prstGeom>
          <a:ln>
            <a:solidFill>
              <a:srgbClr val="E0A06A"/>
            </a:solidFill>
          </a:ln>
        </p:spPr>
      </p:pic>
      <p:grpSp>
        <p:nvGrpSpPr>
          <p:cNvPr id="12" name="Группа 11"/>
          <p:cNvGrpSpPr/>
          <p:nvPr/>
        </p:nvGrpSpPr>
        <p:grpSpPr>
          <a:xfrm>
            <a:off x="0" y="-2141"/>
            <a:ext cx="5148064" cy="6860141"/>
            <a:chOff x="1331640" y="5319"/>
            <a:chExt cx="6408712" cy="6858001"/>
          </a:xfrm>
        </p:grpSpPr>
        <p:pic>
          <p:nvPicPr>
            <p:cNvPr id="13" name="Объект 3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517"/>
            <a:stretch/>
          </p:blipFill>
          <p:spPr>
            <a:xfrm>
              <a:off x="1331640" y="5319"/>
              <a:ext cx="6408712" cy="6858001"/>
            </a:xfrm>
            <a:prstGeom prst="rect">
              <a:avLst/>
            </a:prstGeom>
          </p:spPr>
        </p:pic>
        <p:sp>
          <p:nvSpPr>
            <p:cNvPr id="14" name="Прямоугольник 13"/>
            <p:cNvSpPr/>
            <p:nvPr/>
          </p:nvSpPr>
          <p:spPr>
            <a:xfrm>
              <a:off x="2123728" y="4730464"/>
              <a:ext cx="432048" cy="936104"/>
            </a:xfrm>
            <a:prstGeom prst="rect">
              <a:avLst/>
            </a:prstGeom>
            <a:solidFill>
              <a:srgbClr val="E0A06A"/>
            </a:solidFill>
            <a:ln>
              <a:solidFill>
                <a:srgbClr val="E0A06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5" name="Прямоугольник 14"/>
            <p:cNvSpPr/>
            <p:nvPr/>
          </p:nvSpPr>
          <p:spPr>
            <a:xfrm flipH="1">
              <a:off x="3995936" y="4730464"/>
              <a:ext cx="216024" cy="1296144"/>
            </a:xfrm>
            <a:prstGeom prst="rect">
              <a:avLst/>
            </a:prstGeom>
            <a:solidFill>
              <a:srgbClr val="E0A06A"/>
            </a:solidFill>
            <a:ln>
              <a:solidFill>
                <a:srgbClr val="E0A06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6518" y="445854"/>
            <a:ext cx="3273914" cy="3273914"/>
          </a:xfrm>
          <a:prstGeom prst="rect">
            <a:avLst/>
          </a:prstGeom>
          <a:ln>
            <a:solidFill>
              <a:srgbClr val="E0A06A"/>
            </a:solidFill>
          </a:ln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4189"/>
          <a:stretch/>
        </p:blipFill>
        <p:spPr>
          <a:xfrm>
            <a:off x="5001993" y="4579546"/>
            <a:ext cx="1351654" cy="235915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AF4DA"/>
              </a:clrFrom>
              <a:clrTo>
                <a:srgbClr val="FAF4DA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5010250" y="2784610"/>
            <a:ext cx="2157982" cy="74602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3647" y="3152096"/>
            <a:ext cx="2051466" cy="647001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 rotWithShape="1"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335" t="-446" r="-6146" b="446"/>
          <a:stretch/>
        </p:blipFill>
        <p:spPr>
          <a:xfrm>
            <a:off x="7922510" y="4598240"/>
            <a:ext cx="1351654" cy="2359152"/>
          </a:xfrm>
          <a:prstGeom prst="rect">
            <a:avLst/>
          </a:prstGeom>
        </p:spPr>
      </p:pic>
      <p:sp>
        <p:nvSpPr>
          <p:cNvPr id="19" name="Заголовок 1"/>
          <p:cNvSpPr>
            <a:spLocks noGrp="1"/>
          </p:cNvSpPr>
          <p:nvPr>
            <p:ph type="title"/>
          </p:nvPr>
        </p:nvSpPr>
        <p:spPr>
          <a:xfrm>
            <a:off x="0" y="-15047"/>
            <a:ext cx="5148064" cy="376100"/>
          </a:xfrm>
          <a:solidFill>
            <a:schemeClr val="accent5">
              <a:lumMod val="40000"/>
              <a:lumOff val="60000"/>
            </a:schemeClr>
          </a:solidFill>
          <a:ln>
            <a:solidFill>
              <a:srgbClr val="C00000"/>
            </a:solidFill>
          </a:ln>
        </p:spPr>
        <p:txBody>
          <a:bodyPr>
            <a:noAutofit/>
          </a:bodyPr>
          <a:lstStyle/>
          <a:p>
            <a:pPr algn="ctr"/>
            <a:r>
              <a:rPr lang="ru-RU" sz="1800" b="1" dirty="0" smtClean="0">
                <a:ln w="6350">
                  <a:solidFill>
                    <a:srgbClr val="0070C0"/>
                  </a:solidFill>
                </a:ln>
                <a:solidFill>
                  <a:sysClr val="windowText" lastClr="000000"/>
                </a:solidFill>
              </a:rPr>
              <a:t>Остановка «Колхоз-Восток»</a:t>
            </a:r>
            <a:endParaRPr lang="ru-RU" sz="1800" b="1" dirty="0">
              <a:ln w="6350">
                <a:solidFill>
                  <a:srgbClr val="0070C0"/>
                </a:solidFill>
              </a:ln>
              <a:solidFill>
                <a:sysClr val="windowText" lastClr="000000"/>
              </a:solidFill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864381" y="611396"/>
            <a:ext cx="611275" cy="369332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ru-RU" dirty="0" smtClean="0">
                <a:ln>
                  <a:solidFill>
                    <a:srgbClr val="002060"/>
                  </a:solidFill>
                </a:ln>
                <a:solidFill>
                  <a:sysClr val="windowText" lastClr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</a:t>
            </a:r>
            <a:endParaRPr lang="ru-RU" dirty="0">
              <a:ln>
                <a:solidFill>
                  <a:srgbClr val="002060"/>
                </a:solidFill>
              </a:ln>
              <a:solidFill>
                <a:sysClr val="windowText" lastClr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5150537" y="-2141"/>
            <a:ext cx="822994" cy="646331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ru-RU" dirty="0" smtClean="0">
                <a:ln>
                  <a:solidFill>
                    <a:srgbClr val="002060"/>
                  </a:solidFill>
                </a:ln>
                <a:solidFill>
                  <a:sysClr val="windowText" lastClr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</a:t>
            </a:r>
          </a:p>
          <a:p>
            <a:pPr algn="ctr">
              <a:buNone/>
            </a:pPr>
            <a:endParaRPr lang="ru-RU" dirty="0">
              <a:ln>
                <a:solidFill>
                  <a:srgbClr val="002060"/>
                </a:solidFill>
              </a:ln>
              <a:solidFill>
                <a:sysClr val="windowText" lastClr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5157012" y="3874893"/>
            <a:ext cx="822994" cy="646331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ru-RU" dirty="0" smtClean="0">
                <a:ln>
                  <a:solidFill>
                    <a:srgbClr val="002060"/>
                  </a:solidFill>
                </a:ln>
                <a:solidFill>
                  <a:sysClr val="windowText" lastClr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</a:p>
          <a:p>
            <a:pPr algn="ctr">
              <a:buNone/>
            </a:pPr>
            <a:endParaRPr lang="ru-RU" dirty="0" smtClean="0">
              <a:ln>
                <a:solidFill>
                  <a:srgbClr val="002060"/>
                </a:solidFill>
              </a:ln>
              <a:solidFill>
                <a:sysClr val="windowText" lastClr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613153" y="4715852"/>
            <a:ext cx="370186" cy="369332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ru-RU" dirty="0">
                <a:ln>
                  <a:solidFill>
                    <a:srgbClr val="002060"/>
                  </a:solidFill>
                </a:ln>
                <a:solidFill>
                  <a:sysClr val="windowText" lastClr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endParaRPr lang="ru-RU" dirty="0">
              <a:ln>
                <a:solidFill>
                  <a:srgbClr val="002060"/>
                </a:solidFill>
              </a:ln>
              <a:solidFill>
                <a:sysClr val="windowText" lastClr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2058821" y="4633579"/>
            <a:ext cx="305638" cy="383334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ru-RU" dirty="0" smtClean="0">
                <a:ln>
                  <a:solidFill>
                    <a:srgbClr val="002060"/>
                  </a:solidFill>
                </a:ln>
                <a:solidFill>
                  <a:sysClr val="windowText" lastClr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</a:t>
            </a:r>
            <a:endParaRPr lang="ru-RU" dirty="0">
              <a:ln>
                <a:solidFill>
                  <a:srgbClr val="002060"/>
                </a:solidFill>
              </a:ln>
              <a:solidFill>
                <a:sysClr val="windowText" lastClr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5971059" y="-5515"/>
            <a:ext cx="3172942" cy="649705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ru-RU" sz="900" dirty="0">
                <a:ln>
                  <a:solidFill>
                    <a:srgbClr val="002060"/>
                  </a:solidFill>
                </a:ln>
                <a:solidFill>
                  <a:sysClr val="windowText" lastClr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Микрорайон назван в честь рыболовецкого</a:t>
            </a:r>
          </a:p>
          <a:p>
            <a:pPr algn="ctr">
              <a:buNone/>
            </a:pPr>
            <a:r>
              <a:rPr lang="ru-RU" sz="900" dirty="0">
                <a:ln>
                  <a:solidFill>
                    <a:srgbClr val="002060"/>
                  </a:solidFill>
                </a:ln>
                <a:solidFill>
                  <a:sysClr val="windowText" lastClr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колхоза «Восток</a:t>
            </a:r>
            <a:r>
              <a:rPr lang="ru-RU" sz="900" dirty="0" smtClean="0">
                <a:ln>
                  <a:solidFill>
                    <a:srgbClr val="002060"/>
                  </a:solidFill>
                </a:ln>
                <a:solidFill>
                  <a:sysClr val="windowText" lastClr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».</a:t>
            </a:r>
          </a:p>
          <a:p>
            <a:pPr algn="ctr">
              <a:buNone/>
            </a:pPr>
            <a:r>
              <a:rPr lang="ru-RU" sz="900" dirty="0">
                <a:ln>
                  <a:solidFill>
                    <a:srgbClr val="002060"/>
                  </a:solidFill>
                </a:ln>
                <a:solidFill>
                  <a:sysClr val="windowText" lastClr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Основным объектом промысла первых</a:t>
            </a:r>
          </a:p>
          <a:p>
            <a:pPr algn="ctr">
              <a:buNone/>
            </a:pPr>
            <a:r>
              <a:rPr lang="ru-RU" sz="900" dirty="0">
                <a:ln>
                  <a:solidFill>
                    <a:srgbClr val="002060"/>
                  </a:solidFill>
                </a:ln>
                <a:solidFill>
                  <a:sysClr val="windowText" lastClr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хозяйств были навага и </a:t>
            </a:r>
            <a:r>
              <a:rPr lang="ru-RU" sz="900" dirty="0" smtClean="0">
                <a:ln>
                  <a:solidFill>
                    <a:srgbClr val="002060"/>
                  </a:solidFill>
                </a:ln>
                <a:solidFill>
                  <a:sysClr val="windowText" lastClr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сельдь</a:t>
            </a:r>
            <a:endParaRPr lang="ru-RU" sz="900" dirty="0">
              <a:ln>
                <a:solidFill>
                  <a:srgbClr val="002060"/>
                </a:solidFill>
              </a:ln>
              <a:solidFill>
                <a:sysClr val="windowText" lastClr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5971060" y="3875619"/>
            <a:ext cx="3158046" cy="646331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ru-RU" sz="900" dirty="0">
                <a:ln>
                  <a:solidFill>
                    <a:srgbClr val="002060"/>
                  </a:solidFill>
                </a:ln>
                <a:solidFill>
                  <a:sysClr val="windowText" lastClr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Микрорайон колхоза «Восток» считается</a:t>
            </a:r>
          </a:p>
          <a:p>
            <a:pPr algn="ctr">
              <a:buNone/>
            </a:pPr>
            <a:r>
              <a:rPr lang="ru-RU" sz="900" dirty="0">
                <a:ln>
                  <a:solidFill>
                    <a:srgbClr val="002060"/>
                  </a:solidFill>
                </a:ln>
                <a:solidFill>
                  <a:sysClr val="windowText" lastClr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местом компактного проживания малочисленных народов </a:t>
            </a:r>
            <a:r>
              <a:rPr lang="ru-RU" sz="900" dirty="0" smtClean="0">
                <a:ln>
                  <a:solidFill>
                    <a:srgbClr val="002060"/>
                  </a:solidFill>
                </a:ln>
                <a:solidFill>
                  <a:sysClr val="windowText" lastClr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Севера</a:t>
            </a:r>
          </a:p>
          <a:p>
            <a:pPr algn="ctr">
              <a:buNone/>
            </a:pPr>
            <a:endParaRPr lang="ru-RU" sz="900" dirty="0">
              <a:ln>
                <a:solidFill>
                  <a:srgbClr val="002060"/>
                </a:solidFill>
              </a:ln>
              <a:solidFill>
                <a:sysClr val="windowText" lastClr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177756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895" b="22936"/>
          <a:stretch/>
        </p:blipFill>
        <p:spPr>
          <a:xfrm>
            <a:off x="107504" y="548680"/>
            <a:ext cx="5955386" cy="3345288"/>
          </a:xfrm>
          <a:ln>
            <a:solidFill>
              <a:srgbClr val="C00000"/>
            </a:solidFill>
          </a:ln>
        </p:spPr>
      </p:pic>
      <p:sp>
        <p:nvSpPr>
          <p:cNvPr id="6" name="Прямоугольник 5"/>
          <p:cNvSpPr/>
          <p:nvPr/>
        </p:nvSpPr>
        <p:spPr>
          <a:xfrm>
            <a:off x="611560" y="0"/>
            <a:ext cx="8028099" cy="40011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rgbClr val="C00000"/>
            </a:solidFill>
          </a:ln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ru-RU" sz="2000" dirty="0" smtClean="0">
                <a:ln>
                  <a:solidFill>
                    <a:srgbClr val="002060"/>
                  </a:solidFill>
                </a:ln>
                <a:solidFill>
                  <a:sysClr val="windowText" lastClr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Остановка «Детский сад «Березка» (ул. </a:t>
            </a:r>
            <a:r>
              <a:rPr lang="ru-RU" sz="2000" dirty="0" err="1" smtClean="0">
                <a:ln>
                  <a:solidFill>
                    <a:srgbClr val="002060"/>
                  </a:solidFill>
                </a:ln>
                <a:solidFill>
                  <a:sysClr val="windowText" lastClr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Невельского</a:t>
            </a:r>
            <a:r>
              <a:rPr lang="ru-RU" sz="2000" dirty="0" smtClean="0">
                <a:ln>
                  <a:solidFill>
                    <a:srgbClr val="002060"/>
                  </a:solidFill>
                </a:ln>
                <a:solidFill>
                  <a:sysClr val="windowText" lastClr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  <a:endParaRPr lang="ru-RU" sz="2000" dirty="0">
              <a:ln>
                <a:solidFill>
                  <a:srgbClr val="002060"/>
                </a:solidFill>
              </a:ln>
              <a:solidFill>
                <a:sysClr val="windowText" lastClr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16" t="4791" r="1170" b="16959"/>
          <a:stretch/>
        </p:blipFill>
        <p:spPr>
          <a:xfrm>
            <a:off x="4392773" y="3933056"/>
            <a:ext cx="4643723" cy="2844281"/>
          </a:xfrm>
          <a:prstGeom prst="rect">
            <a:avLst/>
          </a:prstGeom>
          <a:ln>
            <a:solidFill>
              <a:srgbClr val="C00000"/>
            </a:solidFill>
          </a:ln>
        </p:spPr>
      </p:pic>
      <p:sp>
        <p:nvSpPr>
          <p:cNvPr id="9" name="Умножение 8"/>
          <p:cNvSpPr/>
          <p:nvPr/>
        </p:nvSpPr>
        <p:spPr>
          <a:xfrm>
            <a:off x="1115616" y="1484784"/>
            <a:ext cx="936104" cy="808548"/>
          </a:xfrm>
          <a:prstGeom prst="mathMultiply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Умножение 9"/>
          <p:cNvSpPr/>
          <p:nvPr/>
        </p:nvSpPr>
        <p:spPr>
          <a:xfrm>
            <a:off x="4860032" y="1484784"/>
            <a:ext cx="936104" cy="808548"/>
          </a:xfrm>
          <a:prstGeom prst="mathMultiply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2" name="Прямая со стрелкой 11"/>
          <p:cNvCxnSpPr/>
          <p:nvPr/>
        </p:nvCxnSpPr>
        <p:spPr>
          <a:xfrm flipH="1">
            <a:off x="1979712" y="2852936"/>
            <a:ext cx="1512168" cy="288032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Умножение 14"/>
          <p:cNvSpPr/>
          <p:nvPr/>
        </p:nvSpPr>
        <p:spPr>
          <a:xfrm>
            <a:off x="4860032" y="1466665"/>
            <a:ext cx="936104" cy="808548"/>
          </a:xfrm>
          <a:prstGeom prst="mathMultiply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107504" y="5032030"/>
            <a:ext cx="4099358" cy="646331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ru-RU" dirty="0" smtClean="0">
                <a:ln>
                  <a:solidFill>
                    <a:srgbClr val="002060"/>
                  </a:solidFill>
                </a:ln>
                <a:solidFill>
                  <a:sysClr val="windowText" lastClr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Разработано компанией</a:t>
            </a:r>
          </a:p>
          <a:p>
            <a:pPr algn="ctr">
              <a:buNone/>
            </a:pPr>
            <a:r>
              <a:rPr lang="ru-RU" dirty="0" smtClean="0">
                <a:ln>
                  <a:solidFill>
                    <a:srgbClr val="002060"/>
                  </a:solidFill>
                </a:ln>
                <a:solidFill>
                  <a:sysClr val="windowText" lastClr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ООО «Развитие территорий»</a:t>
            </a:r>
            <a:endParaRPr lang="ru-RU" dirty="0">
              <a:ln>
                <a:solidFill>
                  <a:srgbClr val="002060"/>
                </a:solidFill>
              </a:ln>
              <a:solidFill>
                <a:sysClr val="windowText" lastClr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7" name="Умножение 16"/>
          <p:cNvSpPr/>
          <p:nvPr/>
        </p:nvSpPr>
        <p:spPr>
          <a:xfrm>
            <a:off x="5436096" y="4058725"/>
            <a:ext cx="936104" cy="808548"/>
          </a:xfrm>
          <a:prstGeom prst="mathMultiply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5200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Группа 11"/>
          <p:cNvGrpSpPr/>
          <p:nvPr/>
        </p:nvGrpSpPr>
        <p:grpSpPr>
          <a:xfrm>
            <a:off x="0" y="-2141"/>
            <a:ext cx="5148064" cy="6860141"/>
            <a:chOff x="1331640" y="5319"/>
            <a:chExt cx="6408712" cy="6858001"/>
          </a:xfrm>
        </p:grpSpPr>
        <p:pic>
          <p:nvPicPr>
            <p:cNvPr id="13" name="Объект 3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517"/>
            <a:stretch/>
          </p:blipFill>
          <p:spPr>
            <a:xfrm>
              <a:off x="1331640" y="5319"/>
              <a:ext cx="6408712" cy="6858001"/>
            </a:xfrm>
            <a:prstGeom prst="rect">
              <a:avLst/>
            </a:prstGeom>
          </p:spPr>
        </p:pic>
        <p:sp>
          <p:nvSpPr>
            <p:cNvPr id="14" name="Прямоугольник 13"/>
            <p:cNvSpPr/>
            <p:nvPr/>
          </p:nvSpPr>
          <p:spPr>
            <a:xfrm>
              <a:off x="2123728" y="4730464"/>
              <a:ext cx="432048" cy="936104"/>
            </a:xfrm>
            <a:prstGeom prst="rect">
              <a:avLst/>
            </a:prstGeom>
            <a:solidFill>
              <a:srgbClr val="E0A06A"/>
            </a:solidFill>
            <a:ln>
              <a:solidFill>
                <a:srgbClr val="E0A06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5" name="Прямоугольник 14"/>
            <p:cNvSpPr/>
            <p:nvPr/>
          </p:nvSpPr>
          <p:spPr>
            <a:xfrm flipH="1">
              <a:off x="3995936" y="4730464"/>
              <a:ext cx="216024" cy="1296144"/>
            </a:xfrm>
            <a:prstGeom prst="rect">
              <a:avLst/>
            </a:prstGeom>
            <a:solidFill>
              <a:srgbClr val="E0A06A"/>
            </a:solidFill>
            <a:ln>
              <a:solidFill>
                <a:srgbClr val="E0A06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9" name="Заголовок 1"/>
          <p:cNvSpPr>
            <a:spLocks noGrp="1"/>
          </p:cNvSpPr>
          <p:nvPr>
            <p:ph type="title"/>
          </p:nvPr>
        </p:nvSpPr>
        <p:spPr>
          <a:xfrm>
            <a:off x="0" y="-15047"/>
            <a:ext cx="5148064" cy="376100"/>
          </a:xfrm>
          <a:solidFill>
            <a:schemeClr val="accent5">
              <a:lumMod val="40000"/>
              <a:lumOff val="60000"/>
            </a:schemeClr>
          </a:solidFill>
          <a:ln>
            <a:solidFill>
              <a:srgbClr val="C00000"/>
            </a:solidFill>
          </a:ln>
        </p:spPr>
        <p:txBody>
          <a:bodyPr>
            <a:noAutofit/>
          </a:bodyPr>
          <a:lstStyle/>
          <a:p>
            <a:pPr algn="ctr"/>
            <a:r>
              <a:rPr lang="ru-RU" sz="1800" b="1" dirty="0" smtClean="0">
                <a:ln w="6350">
                  <a:solidFill>
                    <a:srgbClr val="0070C0"/>
                  </a:solidFill>
                </a:ln>
                <a:solidFill>
                  <a:sysClr val="windowText" lastClr="000000"/>
                </a:solidFill>
              </a:rPr>
              <a:t>Остановка «Аптека №28»</a:t>
            </a:r>
            <a:endParaRPr lang="ru-RU" sz="1800" b="1" dirty="0">
              <a:ln w="6350">
                <a:solidFill>
                  <a:srgbClr val="0070C0"/>
                </a:solidFill>
              </a:ln>
              <a:solidFill>
                <a:sysClr val="windowText" lastClr="000000"/>
              </a:solidFill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864381" y="611396"/>
            <a:ext cx="611275" cy="369332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ru-RU" dirty="0" smtClean="0">
                <a:ln>
                  <a:solidFill>
                    <a:srgbClr val="002060"/>
                  </a:solidFill>
                </a:ln>
                <a:solidFill>
                  <a:sysClr val="windowText" lastClr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</a:t>
            </a:r>
            <a:endParaRPr lang="ru-RU" dirty="0">
              <a:ln>
                <a:solidFill>
                  <a:srgbClr val="002060"/>
                </a:solidFill>
              </a:ln>
              <a:solidFill>
                <a:sysClr val="windowText" lastClr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5197829" y="3427929"/>
            <a:ext cx="822994" cy="369332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ru-RU" dirty="0">
                <a:ln>
                  <a:solidFill>
                    <a:srgbClr val="002060"/>
                  </a:solidFill>
                </a:ln>
                <a:solidFill>
                  <a:sysClr val="windowText" lastClr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endParaRPr lang="ru-RU" dirty="0">
              <a:ln>
                <a:solidFill>
                  <a:srgbClr val="002060"/>
                </a:solidFill>
              </a:ln>
              <a:solidFill>
                <a:sysClr val="windowText" lastClr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613153" y="4715852"/>
            <a:ext cx="370186" cy="369332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ru-RU" dirty="0">
                <a:ln>
                  <a:solidFill>
                    <a:srgbClr val="002060"/>
                  </a:solidFill>
                </a:ln>
                <a:solidFill>
                  <a:sysClr val="windowText" lastClr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endParaRPr lang="ru-RU" dirty="0">
              <a:ln>
                <a:solidFill>
                  <a:srgbClr val="002060"/>
                </a:solidFill>
              </a:ln>
              <a:solidFill>
                <a:sysClr val="windowText" lastClr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2058821" y="4633579"/>
            <a:ext cx="305638" cy="383334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ru-RU" dirty="0" smtClean="0">
                <a:ln>
                  <a:solidFill>
                    <a:srgbClr val="002060"/>
                  </a:solidFill>
                </a:ln>
                <a:solidFill>
                  <a:sysClr val="windowText" lastClr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</a:t>
            </a:r>
            <a:endParaRPr lang="ru-RU" dirty="0">
              <a:ln>
                <a:solidFill>
                  <a:srgbClr val="002060"/>
                </a:solidFill>
              </a:ln>
              <a:solidFill>
                <a:sysClr val="windowText" lastClr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97829" y="3883639"/>
            <a:ext cx="3766660" cy="2974361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62698" y="5450840"/>
            <a:ext cx="947871" cy="710903"/>
          </a:xfrm>
          <a:prstGeom prst="rect">
            <a:avLst/>
          </a:prstGeom>
          <a:ln>
            <a:solidFill>
              <a:srgbClr val="C00000"/>
            </a:solidFill>
          </a:ln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0440" y="4026677"/>
            <a:ext cx="1221438" cy="606902"/>
          </a:xfrm>
          <a:prstGeom prst="rect">
            <a:avLst/>
          </a:prstGeom>
          <a:ln>
            <a:solidFill>
              <a:srgbClr val="C00000"/>
            </a:solidFill>
          </a:ln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4328" y="4757602"/>
            <a:ext cx="1157240" cy="727848"/>
          </a:xfrm>
          <a:prstGeom prst="rect">
            <a:avLst/>
          </a:prstGeom>
          <a:ln>
            <a:solidFill>
              <a:srgbClr val="C00000"/>
            </a:solidFill>
          </a:ln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25938" y="4698860"/>
            <a:ext cx="1027297" cy="581157"/>
          </a:xfrm>
          <a:prstGeom prst="rect">
            <a:avLst/>
          </a:prstGeom>
          <a:ln>
            <a:solidFill>
              <a:srgbClr val="C00000"/>
            </a:solidFill>
          </a:ln>
        </p:spPr>
      </p:pic>
      <p:pic>
        <p:nvPicPr>
          <p:cNvPr id="22" name="Рисунок 21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85148" y="5660874"/>
            <a:ext cx="966020" cy="568020"/>
          </a:xfrm>
          <a:prstGeom prst="rect">
            <a:avLst/>
          </a:prstGeom>
          <a:ln>
            <a:solidFill>
              <a:srgbClr val="C00000"/>
            </a:solidFill>
          </a:ln>
        </p:spPr>
      </p:pic>
      <p:sp>
        <p:nvSpPr>
          <p:cNvPr id="28" name="Прямоугольник 27"/>
          <p:cNvSpPr/>
          <p:nvPr/>
        </p:nvSpPr>
        <p:spPr>
          <a:xfrm>
            <a:off x="6074435" y="3426595"/>
            <a:ext cx="3018931" cy="369332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ru-RU" dirty="0" smtClean="0">
                <a:ln>
                  <a:solidFill>
                    <a:srgbClr val="002060"/>
                  </a:solidFill>
                </a:ln>
                <a:solidFill>
                  <a:sysClr val="windowText" lastClr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История в фотографиях</a:t>
            </a:r>
            <a:endParaRPr lang="ru-RU" dirty="0">
              <a:ln>
                <a:solidFill>
                  <a:srgbClr val="002060"/>
                </a:solidFill>
              </a:ln>
              <a:solidFill>
                <a:sysClr val="windowText" lastClr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8" name="Группа 7"/>
          <p:cNvGrpSpPr/>
          <p:nvPr/>
        </p:nvGrpSpPr>
        <p:grpSpPr>
          <a:xfrm>
            <a:off x="5197829" y="442184"/>
            <a:ext cx="2087319" cy="2787351"/>
            <a:chOff x="5364088" y="376065"/>
            <a:chExt cx="2569163" cy="3506587"/>
          </a:xfrm>
        </p:grpSpPr>
        <p:pic>
          <p:nvPicPr>
            <p:cNvPr id="2" name="Рисунок 1"/>
            <p:cNvPicPr>
              <a:picLocks noChangeAspect="1"/>
            </p:cNvPicPr>
            <p:nvPr/>
          </p:nvPicPr>
          <p:blipFill rotWithShape="1"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177" t="15400" r="41727" b="16425"/>
            <a:stretch/>
          </p:blipFill>
          <p:spPr>
            <a:xfrm>
              <a:off x="5364088" y="376065"/>
              <a:ext cx="2569163" cy="3506587"/>
            </a:xfrm>
            <a:prstGeom prst="rect">
              <a:avLst/>
            </a:prstGeom>
            <a:ln>
              <a:solidFill>
                <a:srgbClr val="C00000"/>
              </a:solidFill>
            </a:ln>
          </p:spPr>
        </p:pic>
        <p:sp>
          <p:nvSpPr>
            <p:cNvPr id="20" name="Прямоугольник 19"/>
            <p:cNvSpPr/>
            <p:nvPr/>
          </p:nvSpPr>
          <p:spPr>
            <a:xfrm>
              <a:off x="5972365" y="1412776"/>
              <a:ext cx="1439699" cy="307777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solidFill>
                <a:srgbClr val="C00000"/>
              </a:solidFill>
            </a:ln>
          </p:spPr>
          <p:txBody>
            <a:bodyPr wrap="square">
              <a:spAutoFit/>
            </a:bodyPr>
            <a:lstStyle/>
            <a:p>
              <a:pPr algn="ctr">
                <a:buNone/>
              </a:pPr>
              <a:r>
                <a:rPr lang="ru-RU" sz="1400" dirty="0" smtClean="0">
                  <a:ln>
                    <a:solidFill>
                      <a:srgbClr val="002060"/>
                    </a:solidFill>
                  </a:ln>
                  <a:solidFill>
                    <a:sysClr val="windowText" lastClr="0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. - Ноглики</a:t>
              </a:r>
              <a:endParaRPr lang="ru-RU" sz="1400" dirty="0">
                <a:ln>
                  <a:solidFill>
                    <a:srgbClr val="002060"/>
                  </a:solidFill>
                </a:ln>
                <a:solidFill>
                  <a:sysClr val="windowText" lastClr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sp>
        <p:nvSpPr>
          <p:cNvPr id="24" name="Прямоугольник 23"/>
          <p:cNvSpPr/>
          <p:nvPr/>
        </p:nvSpPr>
        <p:spPr>
          <a:xfrm>
            <a:off x="5197829" y="64637"/>
            <a:ext cx="598307" cy="338554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ru-RU" sz="1600" dirty="0" smtClean="0">
                <a:ln>
                  <a:solidFill>
                    <a:srgbClr val="002060"/>
                  </a:solidFill>
                </a:ln>
                <a:solidFill>
                  <a:sysClr val="windowText" lastClr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</a:t>
            </a:r>
          </a:p>
        </p:txBody>
      </p:sp>
      <p:sp>
        <p:nvSpPr>
          <p:cNvPr id="29" name="Прямоугольник 28"/>
          <p:cNvSpPr/>
          <p:nvPr/>
        </p:nvSpPr>
        <p:spPr>
          <a:xfrm>
            <a:off x="5852881" y="54671"/>
            <a:ext cx="3270228" cy="276999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1200" dirty="0" smtClean="0">
                <a:ln>
                  <a:solidFill>
                    <a:srgbClr val="002060"/>
                  </a:solidFill>
                </a:ln>
                <a:solidFill>
                  <a:sysClr val="windowText" lastClr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о. Сахалин, местоположение – Ноглики</a:t>
            </a:r>
          </a:p>
        </p:txBody>
      </p:sp>
    </p:spTree>
    <p:extLst>
      <p:ext uri="{BB962C8B-B14F-4D97-AF65-F5344CB8AC3E}">
        <p14:creationId xmlns:p14="http://schemas.microsoft.com/office/powerpoint/2010/main" val="2037600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6010</TotalTime>
  <Words>143</Words>
  <Application>Microsoft Office PowerPoint</Application>
  <PresentationFormat>Экран (4:3)</PresentationFormat>
  <Paragraphs>43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4" baseType="lpstr">
      <vt:lpstr>Century Gothic</vt:lpstr>
      <vt:lpstr>Verdana</vt:lpstr>
      <vt:lpstr>Wingdings 2</vt:lpstr>
      <vt:lpstr>Яркая</vt:lpstr>
      <vt:lpstr>Презентация PowerPoint</vt:lpstr>
      <vt:lpstr>ПРОБЛЕМА</vt:lpstr>
      <vt:lpstr>Невзрачный вид остановочных павильонов</vt:lpstr>
      <vt:lpstr>ЦЕЛЬ</vt:lpstr>
      <vt:lpstr>ВЫБОР ОСТАНОВОЧНЫЙ ПАВИЛЬОНОВ</vt:lpstr>
      <vt:lpstr>ОБЩИЙ ВИД ОСТАНОВОЧНЫХ ПАВИЛЬОНОВ</vt:lpstr>
      <vt:lpstr>Остановка «Колхоз-Восток»</vt:lpstr>
      <vt:lpstr>Презентация PowerPoint</vt:lpstr>
      <vt:lpstr>Остановка «Аптека №28»</vt:lpstr>
      <vt:lpstr> СПАСИБО ЗА ВНИМАНИЕ!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Night Smoke</cp:lastModifiedBy>
  <cp:revision>16</cp:revision>
  <dcterms:created xsi:type="dcterms:W3CDTF">2023-01-09T23:56:39Z</dcterms:created>
  <dcterms:modified xsi:type="dcterms:W3CDTF">2023-01-15T11:41:10Z</dcterms:modified>
</cp:coreProperties>
</file>